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1" r:id="rId5"/>
    <p:sldId id="262" r:id="rId6"/>
    <p:sldId id="263" r:id="rId7"/>
    <p:sldId id="264" r:id="rId8"/>
    <p:sldId id="260" r:id="rId9"/>
    <p:sldId id="267" r:id="rId10"/>
    <p:sldId id="268" r:id="rId11"/>
    <p:sldId id="25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9670-52AA-4F37-8B2C-7CD65AA02C9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773C-329A-4179-9F4E-FA6EA6D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9670-52AA-4F37-8B2C-7CD65AA02C9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773C-329A-4179-9F4E-FA6EA6D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9670-52AA-4F37-8B2C-7CD65AA02C9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773C-329A-4179-9F4E-FA6EA6D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9670-52AA-4F37-8B2C-7CD65AA02C9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773C-329A-4179-9F4E-FA6EA6D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9670-52AA-4F37-8B2C-7CD65AA02C9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773C-329A-4179-9F4E-FA6EA6D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9670-52AA-4F37-8B2C-7CD65AA02C9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773C-329A-4179-9F4E-FA6EA6D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9670-52AA-4F37-8B2C-7CD65AA02C9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773C-329A-4179-9F4E-FA6EA6D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9670-52AA-4F37-8B2C-7CD65AA02C9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773C-329A-4179-9F4E-FA6EA6D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9670-52AA-4F37-8B2C-7CD65AA02C9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773C-329A-4179-9F4E-FA6EA6D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9670-52AA-4F37-8B2C-7CD65AA02C9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773C-329A-4179-9F4E-FA6EA6D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9670-52AA-4F37-8B2C-7CD65AA02C9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773C-329A-4179-9F4E-FA6EA6D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29670-52AA-4F37-8B2C-7CD65AA02C9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1773C-329A-4179-9F4E-FA6EA6D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ans_of_production" TargetMode="External"/><Relationship Id="rId2" Type="http://schemas.openxmlformats.org/officeDocument/2006/relationships/hyperlink" Target="http://en.wikipedia.org/wiki/Economic_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rofit_(economics)" TargetMode="External"/><Relationship Id="rId5" Type="http://schemas.openxmlformats.org/officeDocument/2006/relationships/hyperlink" Target="http://en.wikipedia.org/wiki/Ownership" TargetMode="External"/><Relationship Id="rId4" Type="http://schemas.openxmlformats.org/officeDocument/2006/relationships/hyperlink" Target="http://en.wikipedia.org/wiki/Private_property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eans_of_production" TargetMode="External"/><Relationship Id="rId3" Type="http://schemas.openxmlformats.org/officeDocument/2006/relationships/hyperlink" Target="http://en.wikipedia.org/wiki/Political" TargetMode="External"/><Relationship Id="rId7" Type="http://schemas.openxmlformats.org/officeDocument/2006/relationships/hyperlink" Target="http://en.wikipedia.org/wiki/Common_ownership" TargetMode="External"/><Relationship Id="rId2" Type="http://schemas.openxmlformats.org/officeDocument/2006/relationships/hyperlink" Target="http://en.wikipedia.org/wiki/Soci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mmunist_society" TargetMode="External"/><Relationship Id="rId5" Type="http://schemas.openxmlformats.org/officeDocument/2006/relationships/hyperlink" Target="http://en.wikipedia.org/wiki/Classless_society" TargetMode="External"/><Relationship Id="rId4" Type="http://schemas.openxmlformats.org/officeDocument/2006/relationships/hyperlink" Target="http://en.wikipedia.org/wiki/Econom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bor_(economics)" TargetMode="External"/><Relationship Id="rId2" Type="http://schemas.openxmlformats.org/officeDocument/2006/relationships/hyperlink" Target="http://en.wikipedia.org/wiki/Coincidence_of_wa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ice_leve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 WWI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9-4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Government/Business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government and/or business respond to the economic situation to create peace in the U.S.?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hlinkClick r:id="rId2" tooltip="Economic system"/>
              </a:rPr>
              <a:t>economic system</a:t>
            </a:r>
            <a:r>
              <a:rPr lang="en-US" dirty="0" smtClean="0"/>
              <a:t> in which the </a:t>
            </a:r>
            <a:r>
              <a:rPr lang="en-US" dirty="0" smtClean="0">
                <a:hlinkClick r:id="rId3" tooltip="Means of production"/>
              </a:rPr>
              <a:t>means of production</a:t>
            </a:r>
            <a:r>
              <a:rPr lang="en-US" dirty="0" smtClean="0"/>
              <a:t> are </a:t>
            </a:r>
            <a:r>
              <a:rPr lang="en-US" dirty="0" smtClean="0">
                <a:hlinkClick r:id="rId4" tooltip="Private property"/>
              </a:rPr>
              <a:t>privately</a:t>
            </a:r>
            <a:r>
              <a:rPr lang="en-US" dirty="0" smtClean="0"/>
              <a:t> </a:t>
            </a:r>
            <a:r>
              <a:rPr lang="en-US" dirty="0" smtClean="0">
                <a:hlinkClick r:id="rId5" tooltip="Ownership"/>
              </a:rPr>
              <a:t>owned</a:t>
            </a:r>
            <a:r>
              <a:rPr lang="en-US" dirty="0" smtClean="0"/>
              <a:t> and operated for </a:t>
            </a:r>
            <a:r>
              <a:rPr lang="en-US" dirty="0" smtClean="0">
                <a:hlinkClick r:id="rId6" tooltip="Profit (economics)"/>
              </a:rPr>
              <a:t>profit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Prices are controlled by the market. </a:t>
            </a:r>
          </a:p>
          <a:p>
            <a:endParaRPr lang="en-US" dirty="0" smtClean="0"/>
          </a:p>
          <a:p>
            <a:r>
              <a:rPr lang="en-US" dirty="0" smtClean="0"/>
              <a:t>How much a consumer is willing to pay for an item determines its price.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4525963"/>
          </a:xfrm>
        </p:spPr>
        <p:txBody>
          <a:bodyPr/>
          <a:lstStyle/>
          <a:p>
            <a:r>
              <a:rPr lang="en-US" sz="3600" b="1" dirty="0" smtClean="0"/>
              <a:t>Communism</a:t>
            </a:r>
            <a:r>
              <a:rPr lang="en-US" dirty="0" smtClean="0"/>
              <a:t> is a </a:t>
            </a:r>
            <a:r>
              <a:rPr lang="en-US" dirty="0" smtClean="0">
                <a:hlinkClick r:id="rId2" tooltip="Social"/>
              </a:rPr>
              <a:t>social</a:t>
            </a:r>
            <a:r>
              <a:rPr lang="en-US" dirty="0" smtClean="0"/>
              <a:t>, </a:t>
            </a:r>
            <a:r>
              <a:rPr lang="en-US" dirty="0" smtClean="0">
                <a:hlinkClick r:id="rId3" tooltip="Political"/>
              </a:rPr>
              <a:t>political</a:t>
            </a:r>
            <a:r>
              <a:rPr lang="en-US" dirty="0" smtClean="0"/>
              <a:t> and </a:t>
            </a:r>
            <a:r>
              <a:rPr lang="en-US" dirty="0" smtClean="0">
                <a:hlinkClick r:id="rId4" tooltip="Economy"/>
              </a:rPr>
              <a:t>economic</a:t>
            </a:r>
            <a:r>
              <a:rPr lang="en-US" dirty="0" smtClean="0"/>
              <a:t> movement that aims to make a </a:t>
            </a:r>
            <a:r>
              <a:rPr lang="en-US" dirty="0" smtClean="0">
                <a:hlinkClick r:id="rId5" tooltip="Classless society"/>
              </a:rPr>
              <a:t>classless</a:t>
            </a:r>
            <a:r>
              <a:rPr lang="en-US" dirty="0" smtClean="0"/>
              <a:t> </a:t>
            </a:r>
            <a:r>
              <a:rPr lang="en-US" dirty="0" smtClean="0">
                <a:hlinkClick r:id="rId6" tooltip="Communist society"/>
              </a:rPr>
              <a:t>society</a:t>
            </a:r>
            <a:r>
              <a:rPr lang="en-US" dirty="0" smtClean="0"/>
              <a:t> based on </a:t>
            </a:r>
            <a:r>
              <a:rPr lang="en-US" dirty="0" smtClean="0">
                <a:hlinkClick r:id="rId7" tooltip="Common ownership"/>
              </a:rPr>
              <a:t>common ownership</a:t>
            </a:r>
            <a:r>
              <a:rPr lang="en-US" dirty="0" smtClean="0"/>
              <a:t> of the </a:t>
            </a:r>
            <a:r>
              <a:rPr lang="en-US" dirty="0" smtClean="0">
                <a:hlinkClick r:id="rId8" tooltip="Means of production"/>
              </a:rPr>
              <a:t>means of production</a:t>
            </a:r>
            <a:r>
              <a:rPr lang="en-US" dirty="0" smtClean="0"/>
              <a:t>.  People share the wealth acquired in business.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8125" t="14844" r="5625" b="50781"/>
          <a:stretch>
            <a:fillRect/>
          </a:stretch>
        </p:blipFill>
        <p:spPr bwMode="auto">
          <a:xfrm>
            <a:off x="457200" y="762000"/>
            <a:ext cx="833004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848600" cy="338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860"/>
                <a:gridCol w="784860"/>
                <a:gridCol w="784860"/>
                <a:gridCol w="784860"/>
                <a:gridCol w="784860"/>
                <a:gridCol w="784860"/>
                <a:gridCol w="784860"/>
                <a:gridCol w="784860"/>
                <a:gridCol w="784860"/>
                <a:gridCol w="784860"/>
              </a:tblGrid>
              <a:tr h="4235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35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35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35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35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35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35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35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Wages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wage</a:t>
            </a:r>
            <a:r>
              <a:rPr lang="en-US" dirty="0" smtClean="0"/>
              <a:t> is a compensation, usually financial, received by workers </a:t>
            </a:r>
            <a:r>
              <a:rPr lang="en-US" dirty="0" smtClean="0">
                <a:hlinkClick r:id="rId2" tooltip="Coincidence of wants"/>
              </a:rPr>
              <a:t>in exchange</a:t>
            </a:r>
            <a:r>
              <a:rPr lang="en-US" dirty="0" smtClean="0"/>
              <a:t> for their </a:t>
            </a:r>
            <a:r>
              <a:rPr lang="en-US" dirty="0" smtClean="0">
                <a:hlinkClick r:id="rId3" tooltip="Labor (economics)"/>
              </a:rPr>
              <a:t>labor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money you make at your job.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Cost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r>
              <a:rPr lang="en-US" dirty="0" smtClean="0"/>
              <a:t>Expenses one must pay in order to survive. </a:t>
            </a:r>
          </a:p>
          <a:p>
            <a:pPr lvl="1"/>
            <a:r>
              <a:rPr lang="en-US" dirty="0" smtClean="0"/>
              <a:t>Food. </a:t>
            </a:r>
          </a:p>
          <a:p>
            <a:pPr lvl="1"/>
            <a:r>
              <a:rPr lang="en-US" dirty="0" smtClean="0"/>
              <a:t>Housing.</a:t>
            </a:r>
          </a:p>
          <a:p>
            <a:pPr lvl="1"/>
            <a:r>
              <a:rPr lang="en-US" dirty="0" smtClean="0"/>
              <a:t>Clothing. </a:t>
            </a:r>
          </a:p>
          <a:p>
            <a:pPr lvl="1"/>
            <a:r>
              <a:rPr lang="en-US" dirty="0" smtClean="0"/>
              <a:t>Etc.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ubbard\AppData\Local\Microsoft\Windows\Temporary Internet Files\Content.IE5\OYHYXFDV\MP90038472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971800"/>
            <a:ext cx="1944688" cy="3733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33400" y="0"/>
            <a:ext cx="8001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inflation</a:t>
            </a:r>
            <a:r>
              <a:rPr lang="en-US" sz="3600" dirty="0" smtClean="0"/>
              <a:t> is a rise in the general </a:t>
            </a:r>
            <a:r>
              <a:rPr lang="en-US" sz="3600" dirty="0" smtClean="0">
                <a:hlinkClick r:id="rId3" tooltip="Price level"/>
              </a:rPr>
              <a:t>level of prices</a:t>
            </a:r>
            <a:r>
              <a:rPr lang="en-US" sz="3600" dirty="0" smtClean="0"/>
              <a:t> of goods and services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Inflation works like a balloon – When the balloon is inflated -  it gets bigger. </a:t>
            </a:r>
          </a:p>
          <a:p>
            <a:endParaRPr lang="en-US" sz="3600" dirty="0" smtClean="0"/>
          </a:p>
          <a:p>
            <a:r>
              <a:rPr lang="en-US" sz="3600" dirty="0" smtClean="0"/>
              <a:t>When prices are inflated they get bigger or “go up”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Strike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525963"/>
          </a:xfrm>
        </p:spPr>
        <p:txBody>
          <a:bodyPr/>
          <a:lstStyle/>
          <a:p>
            <a:r>
              <a:rPr lang="en-US" dirty="0" smtClean="0"/>
              <a:t>Work stoppage by labor in order to force management to do something Labor wants usually to increase wages or improve working conditions, etc.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52356" t="34411" r="32413" b="51839"/>
          <a:stretch>
            <a:fillRect/>
          </a:stretch>
        </p:blipFill>
        <p:spPr bwMode="auto">
          <a:xfrm>
            <a:off x="533399" y="381000"/>
            <a:ext cx="791307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this situation make the government scared of communist revolution?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4767</TotalTime>
  <Words>227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Post WWI America</vt:lpstr>
      <vt:lpstr>Slide 2</vt:lpstr>
      <vt:lpstr>Slide 3</vt:lpstr>
      <vt:lpstr>Wages</vt:lpstr>
      <vt:lpstr>Cost of Living</vt:lpstr>
      <vt:lpstr>Slide 6</vt:lpstr>
      <vt:lpstr>Strike</vt:lpstr>
      <vt:lpstr>Slide 8</vt:lpstr>
      <vt:lpstr>So? </vt:lpstr>
      <vt:lpstr>Government/Business Responses</vt:lpstr>
      <vt:lpstr>Capitalism</vt:lpstr>
      <vt:lpstr>Slide 12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WWI America</dc:title>
  <dc:creator>chubbard</dc:creator>
  <cp:lastModifiedBy>chubbard</cp:lastModifiedBy>
  <cp:revision>460</cp:revision>
  <dcterms:created xsi:type="dcterms:W3CDTF">2011-10-10T16:23:54Z</dcterms:created>
  <dcterms:modified xsi:type="dcterms:W3CDTF">2013-01-14T14:02:02Z</dcterms:modified>
</cp:coreProperties>
</file>