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2" r:id="rId5"/>
    <p:sldId id="264" r:id="rId6"/>
    <p:sldId id="257" r:id="rId7"/>
    <p:sldId id="258" r:id="rId8"/>
    <p:sldId id="261" r:id="rId9"/>
    <p:sldId id="259" r:id="rId10"/>
    <p:sldId id="260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9874-53E8-4372-8B34-2A8D4A9A61B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7BA3-65C7-4BA4-80B4-4BDC7EF5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ivilwarsign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ivilwarsignal.org/dotalphabet/animatedalphabe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Signal Corps in the Civil War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http://www.civilwarsignal.org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ivil War signal corps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3886200" cy="389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 smtClean="0"/>
              <a:t>Savannah, Ga., vicinity. Signal station on the Ogeechee at Fort McAllister</a:t>
            </a:r>
            <a:endParaRPr lang="en-US" dirty="0"/>
          </a:p>
        </p:txBody>
      </p:sp>
      <p:pic>
        <p:nvPicPr>
          <p:cNvPr id="18434" name="Picture 2" descr="Image, Source: digital file from original ne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381000"/>
            <a:ext cx="538162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emory.loc.gov/pnp/cwp/4a39000/4a39500/4a39551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0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http://www.civilwarsignal.org/dotalphabet/animatedalphabet.htm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ICT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6095999" cy="4191000"/>
          </a:xfrm>
          <a:prstGeom prst="rect">
            <a:avLst/>
          </a:prstGeom>
        </p:spPr>
      </p:pic>
      <p:pic>
        <p:nvPicPr>
          <p:cNvPr id="23554" name="Picture 2" descr="http://www.civilwarsignal.org/gburg2000/gburg2000LilRoundTo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7336"/>
            <a:ext cx="3124200" cy="416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Federal or Confederate Uniforms for Infantry</a:t>
            </a:r>
          </a:p>
          <a:p>
            <a:endParaRPr lang="en-US" dirty="0"/>
          </a:p>
        </p:txBody>
      </p:sp>
      <p:pic>
        <p:nvPicPr>
          <p:cNvPr id="22530" name="Picture 2" descr="http://www.civilwarsignal.org/federalpat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609975" cy="3571875"/>
          </a:xfrm>
          <a:prstGeom prst="rect">
            <a:avLst/>
          </a:prstGeom>
          <a:noFill/>
        </p:spPr>
      </p:pic>
      <p:pic>
        <p:nvPicPr>
          <p:cNvPr id="22532" name="Picture 4" descr="http://www.civilwarsignal.org/butternutp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333875" cy="374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038600" cy="4525963"/>
          </a:xfrm>
        </p:spPr>
        <p:txBody>
          <a:bodyPr/>
          <a:lstStyle/>
          <a:p>
            <a:r>
              <a:rPr lang="en-US" dirty="0" smtClean="0"/>
              <a:t>U.S. Signal Corps Kit. </a:t>
            </a:r>
            <a:endParaRPr lang="en-US" dirty="0"/>
          </a:p>
        </p:txBody>
      </p:sp>
      <p:pic>
        <p:nvPicPr>
          <p:cNvPr id="20482" name="Picture 2" descr="http://www.civilwarsignal.org/signaltraining/images/assembled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-5080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civilwarsignal.org/signaltraining/images/display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Meyer’s Manual showing what should be in the signaling kit. </a:t>
            </a:r>
            <a:endParaRPr lang="en-US" dirty="0"/>
          </a:p>
        </p:txBody>
      </p:sp>
      <p:pic>
        <p:nvPicPr>
          <p:cNvPr id="21506" name="Picture 2" descr="http://www.civilwarsignal.org/signaltraining/images/signalkit/flagkit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5480246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Central Signal Station, Washington D.C. </a:t>
            </a:r>
            <a:endParaRPr lang="en-US" dirty="0"/>
          </a:p>
        </p:txBody>
      </p:sp>
      <p:pic>
        <p:nvPicPr>
          <p:cNvPr id="1026" name="Picture 2" descr="Image, Source: digital file from original ne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492442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Ben. Butler’s Signal Tower at Bermuda Hundred, Va. </a:t>
            </a:r>
            <a:endParaRPr lang="en-US" dirty="0"/>
          </a:p>
        </p:txBody>
      </p:sp>
      <p:pic>
        <p:nvPicPr>
          <p:cNvPr id="6146" name="Picture 2" descr="Image, Source: digital file from original neg. of right 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381000"/>
            <a:ext cx="60102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76400"/>
            <a:ext cx="3352800" cy="4525963"/>
          </a:xfrm>
        </p:spPr>
        <p:txBody>
          <a:bodyPr/>
          <a:lstStyle/>
          <a:p>
            <a:r>
              <a:rPr lang="en-US" dirty="0" smtClean="0"/>
              <a:t>U.S. Signal Tower near Petersburg, VA.</a:t>
            </a:r>
            <a:endParaRPr lang="en-US" dirty="0"/>
          </a:p>
        </p:txBody>
      </p:sp>
      <p:pic>
        <p:nvPicPr>
          <p:cNvPr id="17410" name="Picture 2" descr="Image, Source: digital file from original neg. of right 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486400" cy="645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view from the previous </a:t>
            </a:r>
            <a:r>
              <a:rPr lang="en-US" dirty="0"/>
              <a:t>s</a:t>
            </a:r>
            <a:r>
              <a:rPr lang="en-US" dirty="0" smtClean="0"/>
              <a:t>ignal </a:t>
            </a:r>
            <a:r>
              <a:rPr lang="en-US" dirty="0"/>
              <a:t>t</a:t>
            </a:r>
            <a:r>
              <a:rPr lang="en-US" dirty="0" smtClean="0"/>
              <a:t>ower</a:t>
            </a:r>
            <a:endParaRPr lang="en-US" dirty="0"/>
          </a:p>
        </p:txBody>
      </p:sp>
      <p:pic>
        <p:nvPicPr>
          <p:cNvPr id="16386" name="Picture 2" descr="Image, Source: digital file from original ne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99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Signal Corps in the Civil War http://www.civilwarsignal.org </vt:lpstr>
      <vt:lpstr>Uniforms</vt:lpstr>
      <vt:lpstr>Slide 3</vt:lpstr>
      <vt:lpstr>Slide 4</vt:lpstr>
      <vt:lpstr>Slide 5</vt:lpstr>
      <vt:lpstr>Slide 6</vt:lpstr>
      <vt:lpstr>Slide 7</vt:lpstr>
      <vt:lpstr>Slide 8</vt:lpstr>
      <vt:lpstr>The view from the previous signal tower</vt:lpstr>
      <vt:lpstr>Slide 10</vt:lpstr>
      <vt:lpstr>Slide 11</vt:lpstr>
      <vt:lpstr>Practice?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hstech</dc:creator>
  <cp:lastModifiedBy> </cp:lastModifiedBy>
  <cp:revision>9</cp:revision>
  <dcterms:created xsi:type="dcterms:W3CDTF">2009-10-19T13:50:08Z</dcterms:created>
  <dcterms:modified xsi:type="dcterms:W3CDTF">2009-10-19T16:00:31Z</dcterms:modified>
</cp:coreProperties>
</file>